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0D664-E7BF-4451-A821-9234CB35B516}" type="datetimeFigureOut">
              <a:rPr lang="ru-RU" smtClean="0"/>
              <a:pPr/>
              <a:t>29.04.2010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6AD7F7-A7CF-4E04-8CBB-3DB935762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0D664-E7BF-4451-A821-9234CB35B516}" type="datetimeFigureOut">
              <a:rPr lang="ru-RU" smtClean="0"/>
              <a:pPr/>
              <a:t>29.04.2010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6AD7F7-A7CF-4E04-8CBB-3DB935762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0D664-E7BF-4451-A821-9234CB35B516}" type="datetimeFigureOut">
              <a:rPr lang="ru-RU" smtClean="0"/>
              <a:pPr/>
              <a:t>29.04.2010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6AD7F7-A7CF-4E04-8CBB-3DB935762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0D664-E7BF-4451-A821-9234CB35B516}" type="datetimeFigureOut">
              <a:rPr lang="ru-RU" smtClean="0"/>
              <a:pPr/>
              <a:t>29.04.2010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6AD7F7-A7CF-4E04-8CBB-3DB935762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0D664-E7BF-4451-A821-9234CB35B516}" type="datetimeFigureOut">
              <a:rPr lang="ru-RU" smtClean="0"/>
              <a:pPr/>
              <a:t>29.04.2010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6AD7F7-A7CF-4E04-8CBB-3DB935762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0D664-E7BF-4451-A821-9234CB35B516}" type="datetimeFigureOut">
              <a:rPr lang="ru-RU" smtClean="0"/>
              <a:pPr/>
              <a:t>29.04.2010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6AD7F7-A7CF-4E04-8CBB-3DB935762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0D664-E7BF-4451-A821-9234CB35B516}" type="datetimeFigureOut">
              <a:rPr lang="ru-RU" smtClean="0"/>
              <a:pPr/>
              <a:t>29.04.2010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6AD7F7-A7CF-4E04-8CBB-3DB935762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0D664-E7BF-4451-A821-9234CB35B516}" type="datetimeFigureOut">
              <a:rPr lang="ru-RU" smtClean="0"/>
              <a:pPr/>
              <a:t>29.04.2010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6AD7F7-A7CF-4E04-8CBB-3DB935762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0D664-E7BF-4451-A821-9234CB35B516}" type="datetimeFigureOut">
              <a:rPr lang="ru-RU" smtClean="0"/>
              <a:pPr/>
              <a:t>29.04.2010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6AD7F7-A7CF-4E04-8CBB-3DB935762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0D664-E7BF-4451-A821-9234CB35B516}" type="datetimeFigureOut">
              <a:rPr lang="ru-RU" smtClean="0"/>
              <a:pPr/>
              <a:t>29.04.2010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6AD7F7-A7CF-4E04-8CBB-3DB935762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2C0D664-E7BF-4451-A821-9234CB35B516}" type="datetimeFigureOut">
              <a:rPr lang="ru-RU" smtClean="0"/>
              <a:pPr/>
              <a:t>29.04.2010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06AD7F7-A7CF-4E04-8CBB-3DB935762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2C0D664-E7BF-4451-A821-9234CB35B516}" type="datetimeFigureOut">
              <a:rPr lang="ru-RU" smtClean="0"/>
              <a:pPr/>
              <a:t>29.04.2010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06AD7F7-A7CF-4E04-8CBB-3DB935762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Военный      альбом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28604"/>
            <a:ext cx="7772400" cy="278608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1941-1945 гг..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БОЕВЫЕ НАГРАДЫ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 1944 году, когда Красная Армия перешла в решительное наступление, связисты помогли найти мальчику, Ковалёву Леониду, роту связи в которой  тогда служил его отец и начальник управления связи фронта дал добро на то , чтобы отец с сыном служили вместе.</a:t>
            </a:r>
          </a:p>
          <a:p>
            <a:pPr>
              <a:buNone/>
            </a:pPr>
            <a:r>
              <a:rPr lang="ru-RU" sz="2000" dirty="0" smtClean="0"/>
              <a:t> За время войны был награждён медалями: « За отвагу», « За победу над Германией» и другими.</a:t>
            </a:r>
            <a:endParaRPr lang="ru-RU" sz="2000" dirty="0"/>
          </a:p>
        </p:txBody>
      </p:sp>
      <p:pic>
        <p:nvPicPr>
          <p:cNvPr id="6" name="Picture 2" descr="G:\ф\DSC025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500594" cy="44291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8699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КУЛИКОВ     ПЁТР   ИВАНОВИЧ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50657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Призван  в ряды красной Армии </a:t>
            </a:r>
          </a:p>
          <a:p>
            <a:pPr algn="ctr"/>
            <a:r>
              <a:rPr lang="ru-RU" sz="3200" dirty="0" smtClean="0"/>
              <a:t> в   1943г.</a:t>
            </a:r>
            <a:endParaRPr lang="ru-RU" sz="3200" dirty="0"/>
          </a:p>
        </p:txBody>
      </p:sp>
      <p:pic>
        <p:nvPicPr>
          <p:cNvPr id="1026" name="Picture 2" descr="G:\DCIM\101MSDCF\DSC025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819" r="683"/>
          <a:stretch>
            <a:fillRect/>
          </a:stretch>
        </p:blipFill>
        <p:spPr bwMode="auto">
          <a:xfrm rot="5400000">
            <a:off x="3557582" y="1914516"/>
            <a:ext cx="5072098" cy="39576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БОЕВЫЕ НАГРАДЫ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357299"/>
            <a:ext cx="4038600" cy="49391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u="sng" dirty="0" smtClean="0"/>
              <a:t>Куликов Пётр Иванович  </a:t>
            </a:r>
            <a:r>
              <a:rPr lang="ru-RU" sz="1800" dirty="0" smtClean="0"/>
              <a:t>служил  </a:t>
            </a:r>
          </a:p>
          <a:p>
            <a:pPr algn="ctr">
              <a:buNone/>
            </a:pPr>
            <a:r>
              <a:rPr lang="ru-RU" sz="1800" dirty="0" smtClean="0"/>
              <a:t>стрелком –радистом на реактивных</a:t>
            </a:r>
          </a:p>
          <a:p>
            <a:pPr algn="ctr">
              <a:buNone/>
            </a:pPr>
            <a:r>
              <a:rPr lang="ru-RU" sz="1800" dirty="0" smtClean="0"/>
              <a:t>установках «катюша».</a:t>
            </a:r>
          </a:p>
          <a:p>
            <a:pPr>
              <a:buNone/>
            </a:pPr>
            <a:r>
              <a:rPr lang="ru-RU" sz="1800" dirty="0" smtClean="0"/>
              <a:t> За  свою наблюдательность в обнаружении немецкого снайпера был награждён медалью « За отвагу». Закончил войну в Берлине.</a:t>
            </a:r>
          </a:p>
          <a:p>
            <a:pPr>
              <a:buNone/>
            </a:pPr>
            <a:r>
              <a:rPr lang="ru-RU" sz="1800" dirty="0" smtClean="0"/>
              <a:t>Полк , в котором служил  Куликов П.И.  во время Великой Отечественной войны  за отличное выполнение задач получил звание Гвардейского.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2050" name="Picture 2" descr="G:\DCIM\101MSDCF\DSC025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2909" y="1785927"/>
            <a:ext cx="5000662" cy="4143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ЧЕПАКОВ ФЕДОТ СТЕПАНОВИЧ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Пошёл  воевать в 1941 году.</a:t>
            </a:r>
          </a:p>
          <a:p>
            <a:r>
              <a:rPr lang="ru-RU" sz="2400" dirty="0" smtClean="0"/>
              <a:t>Дошёл до Германии .</a:t>
            </a:r>
          </a:p>
          <a:p>
            <a:r>
              <a:rPr lang="ru-RU" sz="2400" dirty="0" smtClean="0"/>
              <a:t>Получил медаль</a:t>
            </a:r>
          </a:p>
          <a:p>
            <a:r>
              <a:rPr lang="ru-RU" sz="2400" dirty="0" smtClean="0"/>
              <a:t>«За победу над Германией» и др.</a:t>
            </a:r>
            <a:endParaRPr lang="ru-RU" sz="2400" dirty="0"/>
          </a:p>
        </p:txBody>
      </p:sp>
      <p:pic>
        <p:nvPicPr>
          <p:cNvPr id="3074" name="Picture 2" descr="H:\DCIM\101MSDCF\DSC025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93275" y="1907385"/>
            <a:ext cx="535785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КУРЛАПОВ СЕРГЕЙ САМСОНОВИЧ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КУРЛАПОВА ВЕРА КУЗЬМИНИЧНА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u="sng" dirty="0" err="1" smtClean="0"/>
              <a:t>Курлапов</a:t>
            </a:r>
            <a:r>
              <a:rPr lang="ru-RU" sz="2000" u="sng" dirty="0" smtClean="0"/>
              <a:t> С.С. </a:t>
            </a:r>
          </a:p>
          <a:p>
            <a:r>
              <a:rPr lang="ru-RU" sz="2000" dirty="0" smtClean="0"/>
              <a:t>Во время Великой Отечественной войны служил  в  танковых войсках, участвовал в Сталинградской битве, дошёл до Берлина.</a:t>
            </a:r>
          </a:p>
          <a:p>
            <a:r>
              <a:rPr lang="ru-RU" sz="2000" u="sng" dirty="0" err="1" smtClean="0"/>
              <a:t>Курлапова</a:t>
            </a:r>
            <a:r>
              <a:rPr lang="ru-RU" sz="2000" u="sng" dirty="0" smtClean="0"/>
              <a:t> В.К.</a:t>
            </a:r>
          </a:p>
          <a:p>
            <a:r>
              <a:rPr lang="ru-RU" sz="2000" dirty="0" smtClean="0"/>
              <a:t>На войне была  военным врачом , лечила и выносила с поля боя раненых солдат.</a:t>
            </a:r>
            <a:endParaRPr lang="ru-RU" sz="2000" dirty="0"/>
          </a:p>
        </p:txBody>
      </p:sp>
      <p:pic>
        <p:nvPicPr>
          <p:cNvPr id="1026" name="Picture 2" descr="H:\DCIM\101MSDCF\DSC025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32214" y="2025646"/>
            <a:ext cx="5165744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КУРЛАПОВА ВЕРА КУЗЬМИНИЧНА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43050"/>
            <a:ext cx="2514600" cy="4929222"/>
          </a:xfrm>
        </p:spPr>
        <p:txBody>
          <a:bodyPr/>
          <a:lstStyle/>
          <a:p>
            <a:r>
              <a:rPr lang="ru-RU" u="sng" dirty="0" err="1" smtClean="0"/>
              <a:t>Курлапова</a:t>
            </a:r>
            <a:r>
              <a:rPr lang="ru-RU" u="sng" dirty="0" smtClean="0"/>
              <a:t> В.К.</a:t>
            </a:r>
          </a:p>
          <a:p>
            <a:r>
              <a:rPr lang="ru-RU" dirty="0" smtClean="0"/>
              <a:t>На войне была  военным врачом , лечила и выносила с поля боя раненых солдат.</a:t>
            </a:r>
          </a:p>
          <a:p>
            <a:endParaRPr lang="ru-RU" dirty="0"/>
          </a:p>
        </p:txBody>
      </p:sp>
      <p:pic>
        <p:nvPicPr>
          <p:cNvPr id="2050" name="Picture 2" descr="H:\DCIM\101MSDCF\DSC025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18775" y="1924837"/>
            <a:ext cx="5107002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МИЛУШКИН ДМИТРИЙ ФЕДОТОВИЧ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Дмитрий Фёдорович прошёл всю войну.</a:t>
            </a:r>
          </a:p>
          <a:p>
            <a:r>
              <a:rPr lang="ru-RU" dirty="0" smtClean="0"/>
              <a:t>Награждён боевыми медалями.</a:t>
            </a:r>
          </a:p>
          <a:p>
            <a:r>
              <a:rPr lang="ru-RU" dirty="0" smtClean="0"/>
              <a:t>На поле боя спасал раненых солдат. По профессии врач-хирург.</a:t>
            </a:r>
            <a:endParaRPr lang="ru-RU" dirty="0"/>
          </a:p>
        </p:txBody>
      </p:sp>
      <p:pic>
        <p:nvPicPr>
          <p:cNvPr id="4098" name="Picture 2" descr="H:\DCIM\101MSDCF\DSC025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63700"/>
            <a:ext cx="5500718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620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МИЛУШКИН Д.Ф.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:\DCIM\101MSDCF\DSC025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 rot="5400000">
            <a:off x="199980" y="1871666"/>
            <a:ext cx="500066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КОВАЛЁВ ЛЕОНИД МИХАЙЛОВИЧ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Войну встретил  в 10- летнем возрасте</a:t>
            </a:r>
          </a:p>
          <a:p>
            <a:pPr algn="ctr"/>
            <a:r>
              <a:rPr lang="ru-RU" sz="2400" dirty="0" smtClean="0"/>
              <a:t>Сын полка 317-го стрелкового полка,92-й стрелковой дивизии</a:t>
            </a:r>
            <a:endParaRPr lang="ru-RU" sz="2400" dirty="0"/>
          </a:p>
        </p:txBody>
      </p:sp>
      <p:pic>
        <p:nvPicPr>
          <p:cNvPr id="6" name="Picture 2" descr="G:\ф\DSC025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71869" y="1643068"/>
            <a:ext cx="5000661" cy="457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Военный      альбом</vt:lpstr>
      <vt:lpstr>КУЛИКОВ     ПЁТР   ИВАНОВИЧ</vt:lpstr>
      <vt:lpstr>БОЕВЫЕ НАГРАДЫ</vt:lpstr>
      <vt:lpstr>ЧЕПАКОВ ФЕДОТ СТЕПАНОВИЧ</vt:lpstr>
      <vt:lpstr>КУРЛАПОВ СЕРГЕЙ САМСОНОВИЧ КУРЛАПОВА ВЕРА КУЗЬМИНИЧНА</vt:lpstr>
      <vt:lpstr>КУРЛАПОВА ВЕРА КУЗЬМИНИЧНА</vt:lpstr>
      <vt:lpstr>МИЛУШКИН ДМИТРИЙ ФЕДОТОВИЧ</vt:lpstr>
      <vt:lpstr>МИЛУШКИН Д.Ф.</vt:lpstr>
      <vt:lpstr>КОВАЛЁВ ЛЕОНИД МИХАЙЛОВИЧ</vt:lpstr>
      <vt:lpstr>БОЕВЫЕ НАГРАДЫ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Военный      альбом</dc:title>
  <dc:creator>ира</dc:creator>
  <cp:lastModifiedBy>ира</cp:lastModifiedBy>
  <cp:revision>1</cp:revision>
  <dcterms:modified xsi:type="dcterms:W3CDTF">2010-04-29T03:34:40Z</dcterms:modified>
</cp:coreProperties>
</file>